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2" r:id="rId6"/>
    <p:sldId id="265" r:id="rId7"/>
    <p:sldId id="261" r:id="rId8"/>
    <p:sldId id="263" r:id="rId9"/>
    <p:sldId id="264" r:id="rId10"/>
    <p:sldId id="266" r:id="rId11"/>
    <p:sldId id="273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42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9937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0494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840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7001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453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815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1245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582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8730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426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535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B0EF0-AE0A-44EB-AFB1-3ACD7F4B54BF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F2424-E458-4BAF-A0A9-B3864D4444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124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18353" y="95623"/>
            <a:ext cx="384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завод: </a:t>
            </a:r>
            <a:r>
              <a:rPr lang="ru-RU" dirty="0" err="1" smtClean="0"/>
              <a:t>Скуд</a:t>
            </a:r>
            <a:r>
              <a:rPr lang="ru-RU" dirty="0" smtClean="0"/>
              <a:t>, Подмена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993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63389" y="180747"/>
            <a:ext cx="4199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дом: </a:t>
            </a:r>
            <a:r>
              <a:rPr lang="ru-RU" dirty="0" err="1" smtClean="0"/>
              <a:t>Кормилка</a:t>
            </a:r>
            <a:r>
              <a:rPr lang="ru-RU" dirty="0" smtClean="0"/>
              <a:t>, Подмена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311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694" y="180747"/>
            <a:ext cx="5213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дом: Получение доступа к устройству, </a:t>
            </a:r>
            <a:r>
              <a:rPr lang="en-US" dirty="0" smtClean="0"/>
              <a:t>DDoS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842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90494" y="173318"/>
            <a:ext cx="3304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музей: Подмена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0253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9953" y="251012"/>
            <a:ext cx="6271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автомобиль: Удалённое управление, Подмена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1366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3201" y="180747"/>
            <a:ext cx="5999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город: Светофор, Зелёная полоса, Подмена сигнала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4331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03201" y="180747"/>
            <a:ext cx="417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город: Светофор, Зелёная полоса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176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6047" y="233082"/>
            <a:ext cx="4589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Умная ферма: </a:t>
            </a:r>
            <a:r>
              <a:rPr lang="en-US" dirty="0" smtClean="0"/>
              <a:t>GPS</a:t>
            </a:r>
            <a:r>
              <a:rPr lang="ru-RU" dirty="0" smtClean="0"/>
              <a:t>-</a:t>
            </a:r>
            <a:r>
              <a:rPr lang="ru-RU" dirty="0" err="1" smtClean="0"/>
              <a:t>трэкинг</a:t>
            </a:r>
            <a:r>
              <a:rPr lang="ru-RU" dirty="0" smtClean="0"/>
              <a:t>, подмена сигнала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7810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3859" y="95624"/>
            <a:ext cx="3694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Умные </a:t>
            </a:r>
            <a:r>
              <a:rPr lang="ru-RU" dirty="0" err="1" smtClean="0"/>
              <a:t>импланты</a:t>
            </a:r>
            <a:r>
              <a:rPr lang="ru-RU" dirty="0" smtClean="0"/>
              <a:t>: Подмена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0039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1141"/>
            <a:ext cx="9144000" cy="22757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7577" y="1810870"/>
            <a:ext cx="384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завод: </a:t>
            </a:r>
            <a:r>
              <a:rPr lang="ru-RU" dirty="0" err="1" smtClean="0"/>
              <a:t>Скуд</a:t>
            </a:r>
            <a:r>
              <a:rPr lang="ru-RU" dirty="0" smtClean="0"/>
              <a:t>, Подмена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595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8353" y="95623"/>
            <a:ext cx="366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завод: </a:t>
            </a:r>
            <a:r>
              <a:rPr lang="ru-RU" dirty="0" err="1" smtClean="0"/>
              <a:t>Скуд</a:t>
            </a:r>
            <a:r>
              <a:rPr lang="ru-RU" dirty="0" smtClean="0"/>
              <a:t>, Автоматизация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96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8353" y="95623"/>
            <a:ext cx="5326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завод: Техпроцесс, Датчики состояния среды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41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42259" y="137459"/>
            <a:ext cx="5909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завод: Датчики состояния среды, Подмена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586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2955"/>
            <a:ext cx="9144000" cy="43320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6165" y="376518"/>
            <a:ext cx="4753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завод: Сигнализация, Подмена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042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34682" y="119530"/>
            <a:ext cx="2716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склад: Электрокар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008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00423" y="180747"/>
            <a:ext cx="2330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дом: Счётчики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740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79"/>
            <a:ext cx="9144000" cy="57578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8706" y="262965"/>
            <a:ext cx="3642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Умный дом: Датчики температуры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51848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1143</TotalTime>
  <Words>116</Words>
  <Application>Microsoft Office PowerPoint</Application>
  <PresentationFormat>Экран (4:3)</PresentationFormat>
  <Paragraphs>17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Самойлов</dc:creator>
  <cp:lastModifiedBy>Самойлов</cp:lastModifiedBy>
  <cp:revision>81</cp:revision>
  <dcterms:created xsi:type="dcterms:W3CDTF">2021-08-04T11:51:07Z</dcterms:created>
  <dcterms:modified xsi:type="dcterms:W3CDTF">2021-08-06T14:42:29Z</dcterms:modified>
</cp:coreProperties>
</file>

<file path=docProps/thumbnail.jpeg>
</file>